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1" r:id="rId5"/>
    <p:sldId id="276" r:id="rId6"/>
    <p:sldId id="279" r:id="rId7"/>
    <p:sldId id="280" r:id="rId8"/>
    <p:sldId id="281" r:id="rId9"/>
    <p:sldId id="282" r:id="rId10"/>
    <p:sldId id="284" r:id="rId11"/>
    <p:sldId id="257" r:id="rId12"/>
    <p:sldId id="285" r:id="rId13"/>
    <p:sldId id="283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BC892270-919C-4EAB-8353-E6C3EDDD34AB}">
          <p14:sldIdLst>
            <p14:sldId id="256"/>
            <p14:sldId id="263"/>
            <p14:sldId id="260"/>
            <p14:sldId id="261"/>
          </p14:sldIdLst>
        </p14:section>
        <p14:section name="Oldalak változásai" id="{9260E1C3-805D-4074-88F2-AA3A5340A04E}">
          <p14:sldIdLst>
            <p14:sldId id="276"/>
            <p14:sldId id="279"/>
            <p14:sldId id="280"/>
            <p14:sldId id="281"/>
            <p14:sldId id="282"/>
          </p14:sldIdLst>
        </p14:section>
        <p14:section name="Grafikai terv" id="{2126C300-0159-4493-AB9D-3BDC7E3530B0}">
          <p14:sldIdLst>
            <p14:sldId id="284"/>
          </p14:sldIdLst>
        </p14:section>
        <p14:section name="Code" id="{B78A61C9-5353-4268-9D09-385919C1E9E9}">
          <p14:sldIdLst>
            <p14:sldId id="257"/>
            <p14:sldId id="285"/>
          </p14:sldIdLst>
        </p14:section>
        <p14:section name="Grafikai terv" id="{CAAE88C4-B371-4B3B-B954-B859C5CB5444}">
          <p14:sldIdLst/>
        </p14:section>
        <p14:section name="Vége" id="{3958EF63-B67B-4ED8-AB28-08239FE2CA9F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BA7"/>
    <a:srgbClr val="6D5227"/>
    <a:srgbClr val="714C22"/>
    <a:srgbClr val="419BA6"/>
    <a:srgbClr val="4192B4"/>
    <a:srgbClr val="549154"/>
    <a:srgbClr val="59834A"/>
    <a:srgbClr val="747E59"/>
    <a:srgbClr val="41BC76"/>
    <a:srgbClr val="41B5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00" autoAdjust="0"/>
    <p:restoredTop sz="94660"/>
  </p:normalViewPr>
  <p:slideViewPr>
    <p:cSldViewPr snapToGrid="0">
      <p:cViewPr>
        <p:scale>
          <a:sx n="100" d="100"/>
          <a:sy n="100" d="100"/>
        </p:scale>
        <p:origin x="72" y="3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F9267C-91F8-3FF9-9D30-810B85FE5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A0B4FBD-0BF1-6352-4386-0FAC88742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CEA9C1A-2347-ACE8-357C-07FEE513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D31F74-D278-1880-37F4-4FD614F2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3639589-060E-E02E-CE03-76F7C3F2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094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1D6C4D-3C18-702F-481E-C2BDCC4C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F5A7F6F-844B-3A7C-473A-33186A490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058FB90-5FA8-63AA-49B9-162B9AC9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F6E90A0-7C93-8559-1676-BD5678A45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551A94-C0DB-A907-968A-349FF096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142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E20CB22-6427-9A8D-3EBD-68BF7A654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980AEF3-AFE1-AEDE-B7CD-657586581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001B000-2ABE-51E8-E4A8-1345CDFD3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4695368-113F-0382-296B-F6D9F1A3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C6333E-394D-A9CA-642A-07D14DA7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5596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6D08E0-D213-5B4C-4A54-CFFBC61AC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DD0C2B9-6596-9C9B-91DF-9FB16BD3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A35923-ED11-FDC7-4809-FF7BFBA4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188FAAE-C6CA-D285-CFA4-B80FE764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F00CF7-BE43-FA40-AA32-5EF3B6B2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030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962253-32F7-8552-6C8E-3112D855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92721A-0EC5-D182-D9E0-A8DBACCBE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37FD475-21C4-3E73-A02C-FF3DDD60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104C771-2F34-B909-E8A5-144F9393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0B3E402-E04B-C86F-C649-AAE9E4DE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958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365EF7-C9DA-D1A9-BF37-43DBA093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6335C3-7BF7-27E9-7842-0C13ADEF7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23E34EF-71C6-FE58-D903-2B2226FD9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050ABF3-E81C-AA54-42A7-CD6F2B35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EF246E2-3A33-BEDE-01AD-BAE2E48FB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29048AF-07C3-30E2-EEB8-FFE1D072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706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1D3903-8D00-C107-B076-6DC237D2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157CB3B-DEB7-F914-561D-8E482CCE2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7940E52-A68A-EB32-C76E-58B8E1637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5D9FF93-4EFC-551D-C50B-1181ACD3A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5290470-60B4-84A4-F22B-976452735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1AAE6F2-3E7E-3D1C-6F96-A9724ED9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1BB000C-BA31-1C1B-D931-992A594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6A13E57-BAE4-5C70-94CC-5909F63C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96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AECB21-D745-2AB2-5AD9-F43E2395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D86C257-4B19-1C87-745F-DA413A90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02B2B35-16CC-7623-B25E-AD2F0E95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A7EDD08-CCE2-041D-91E9-24426C61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036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9A83E0E-A523-E7CE-84D4-AB3EFE9A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26334A-B929-902B-E28D-2B6265EE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7BB1550-6085-DAEA-96C5-E0CCD5C4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024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3BEAA8-3369-8BAF-CB36-9808858B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A7FAEB-C86D-6770-85F9-1A2C65B6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4D69907-9648-50CF-C25A-1D01ADB64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D97EF55-3280-7C59-AA74-4872FCBE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CDA3B33-D19D-7B60-ABA1-78F9A685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E87F4FD-694B-44AE-CC36-5FD16DEF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336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6024BF-A697-D492-8FDD-22CDAE26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91C1A61-16C1-9EA0-38C0-970382D96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3B4D2F0-69E7-5D25-8273-CB82C3E69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8EC9CFA-94E0-8236-6782-1A10F417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C5F6869-F6CD-F84B-599D-56EA5D9B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3FC590A-11AD-A130-7A40-3E3EABD3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533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E6F583F-518F-060E-0F93-4E1F1797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71F8ACE-E313-BC32-8967-2342D53BE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0169B5-4200-7290-1FF7-147B22547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C2313-03A7-4C30-BBE5-A2ED30162429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E17D82A-F6BA-98F7-DC4D-AB5F0BEF9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2CE950-FD63-D7BC-09E3-FE5E03233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D3A73-1270-42F6-B33C-F2FB4156F7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311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2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1E4D125-F05E-2E92-7BC5-B2E0BEBCB1C8}"/>
              </a:ext>
            </a:extLst>
          </p:cNvPr>
          <p:cNvSpPr txBox="1"/>
          <p:nvPr/>
        </p:nvSpPr>
        <p:spPr>
          <a:xfrm>
            <a:off x="8534400" y="101600"/>
            <a:ext cx="41946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Grafikai terv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6FD0016-87C9-4BB8-932F-A458FEED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228"/>
            <a:ext cx="5911120" cy="68477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502E486-965E-CE25-8C39-65E17C1B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71" y="3767541"/>
            <a:ext cx="5295955" cy="309045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F52E840-11BC-06F3-2E35-88B0D2D4C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79" y="925630"/>
            <a:ext cx="10354184" cy="593237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233967A-A674-3306-ABA0-E778A1B6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840" y="1930400"/>
            <a:ext cx="5881791" cy="3391233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CE504471-76D0-3606-0521-03C7FDED3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80571"/>
            <a:ext cx="5911120" cy="5390247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6F078EB9-1FED-DEEE-BCE4-C1B9F2241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5" y="38306"/>
            <a:ext cx="7713287" cy="6809466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26704582-62A1-0D5A-BFFA-7E3035A13B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042" y="38306"/>
            <a:ext cx="8504306" cy="682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18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3F145C85-FD6B-E190-0B39-509B063310D1}"/>
              </a:ext>
            </a:extLst>
          </p:cNvPr>
          <p:cNvGrpSpPr/>
          <p:nvPr/>
        </p:nvGrpSpPr>
        <p:grpSpPr>
          <a:xfrm>
            <a:off x="190500" y="-2569131"/>
            <a:ext cx="12001495" cy="12005787"/>
            <a:chOff x="190499" y="-2569131"/>
            <a:chExt cx="12087195" cy="12005787"/>
          </a:xfrm>
        </p:grpSpPr>
        <p:sp>
          <p:nvSpPr>
            <p:cNvPr id="2" name="Szövegdoboz 1">
              <a:extLst>
                <a:ext uri="{FF2B5EF4-FFF2-40B4-BE49-F238E27FC236}">
                  <a16:creationId xmlns:a16="http://schemas.microsoft.com/office/drawing/2014/main" id="{82126A48-8660-865A-E938-5731DCB8E8E0}"/>
                </a:ext>
              </a:extLst>
            </p:cNvPr>
            <p:cNvSpPr txBox="1"/>
            <p:nvPr/>
          </p:nvSpPr>
          <p:spPr>
            <a:xfrm>
              <a:off x="190499" y="-79653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ECAD95D-C293-B45B-933F-51B3F2E96AB7}"/>
                </a:ext>
              </a:extLst>
            </p:cNvPr>
            <p:cNvSpPr txBox="1"/>
            <p:nvPr/>
          </p:nvSpPr>
          <p:spPr>
            <a:xfrm>
              <a:off x="698396" y="-1660803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BB5C2378-25FE-7689-F34F-F1A95268BA15}"/>
                </a:ext>
              </a:extLst>
            </p:cNvPr>
            <p:cNvSpPr txBox="1"/>
            <p:nvPr/>
          </p:nvSpPr>
          <p:spPr>
            <a:xfrm>
              <a:off x="1206293" y="1320522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9DDB4095-F3F5-DFB7-EFB8-86985A6A105E}"/>
                </a:ext>
              </a:extLst>
            </p:cNvPr>
            <p:cNvSpPr txBox="1"/>
            <p:nvPr/>
          </p:nvSpPr>
          <p:spPr>
            <a:xfrm>
              <a:off x="1847854" y="-1203603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214B340C-6D0D-6A0D-E476-9C74ED298E6F}"/>
                </a:ext>
              </a:extLst>
            </p:cNvPr>
            <p:cNvSpPr txBox="1"/>
            <p:nvPr/>
          </p:nvSpPr>
          <p:spPr>
            <a:xfrm>
              <a:off x="2562222" y="1301472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B7D1FA53-E703-135D-FF85-3AA7EF5F6871}"/>
                </a:ext>
              </a:extLst>
            </p:cNvPr>
            <p:cNvSpPr txBox="1"/>
            <p:nvPr/>
          </p:nvSpPr>
          <p:spPr>
            <a:xfrm>
              <a:off x="3357555" y="-1660803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3BC9D24B-46C9-615C-81F8-0F01219C7CC9}"/>
                </a:ext>
              </a:extLst>
            </p:cNvPr>
            <p:cNvSpPr txBox="1"/>
            <p:nvPr/>
          </p:nvSpPr>
          <p:spPr>
            <a:xfrm>
              <a:off x="4128326" y="1038225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24A83671-C18C-0947-CA7E-BC6011A933C4}"/>
                </a:ext>
              </a:extLst>
            </p:cNvPr>
            <p:cNvSpPr txBox="1"/>
            <p:nvPr/>
          </p:nvSpPr>
          <p:spPr>
            <a:xfrm>
              <a:off x="4668001" y="-1902381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20AAD767-9D66-7EF1-49B8-3FED1B4EF30E}"/>
                </a:ext>
              </a:extLst>
            </p:cNvPr>
            <p:cNvSpPr txBox="1"/>
            <p:nvPr/>
          </p:nvSpPr>
          <p:spPr>
            <a:xfrm>
              <a:off x="5273930" y="2419350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34AD3D45-AF62-35E6-0B50-6741F3BF9E05}"/>
                </a:ext>
              </a:extLst>
            </p:cNvPr>
            <p:cNvSpPr txBox="1"/>
            <p:nvPr/>
          </p:nvSpPr>
          <p:spPr>
            <a:xfrm>
              <a:off x="6371378" y="-2569131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285D239E-A6AC-8004-0D23-2A6F2E2A80F9}"/>
                </a:ext>
              </a:extLst>
            </p:cNvPr>
            <p:cNvSpPr txBox="1"/>
            <p:nvPr/>
          </p:nvSpPr>
          <p:spPr>
            <a:xfrm>
              <a:off x="7143745" y="1472922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688C30D4-93AD-CD6C-5EFE-B4C35C50C146}"/>
                </a:ext>
              </a:extLst>
            </p:cNvPr>
            <p:cNvSpPr txBox="1"/>
            <p:nvPr/>
          </p:nvSpPr>
          <p:spPr>
            <a:xfrm>
              <a:off x="8248640" y="-2020134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CB5EAAD2-E995-D032-D378-8706A979C727}"/>
                </a:ext>
              </a:extLst>
            </p:cNvPr>
            <p:cNvSpPr txBox="1"/>
            <p:nvPr/>
          </p:nvSpPr>
          <p:spPr>
            <a:xfrm>
              <a:off x="9275275" y="1847850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6503A4E3-800F-4958-F47C-560630BCFF6A}"/>
                </a:ext>
              </a:extLst>
            </p:cNvPr>
            <p:cNvSpPr txBox="1"/>
            <p:nvPr/>
          </p:nvSpPr>
          <p:spPr>
            <a:xfrm>
              <a:off x="8735639" y="-2470428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52C67E6E-AA95-B471-4842-A13A34505EE4}"/>
                </a:ext>
              </a:extLst>
            </p:cNvPr>
            <p:cNvSpPr txBox="1"/>
            <p:nvPr/>
          </p:nvSpPr>
          <p:spPr>
            <a:xfrm>
              <a:off x="9991890" y="758547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B08B048A-A13C-8790-5ADD-D0B752B47A8B}"/>
                </a:ext>
              </a:extLst>
            </p:cNvPr>
            <p:cNvSpPr txBox="1"/>
            <p:nvPr/>
          </p:nvSpPr>
          <p:spPr>
            <a:xfrm>
              <a:off x="10620362" y="-2020134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21" name="Szövegdoboz 20">
              <a:extLst>
                <a:ext uri="{FF2B5EF4-FFF2-40B4-BE49-F238E27FC236}">
                  <a16:creationId xmlns:a16="http://schemas.microsoft.com/office/drawing/2014/main" id="{2C6DFDD2-3F11-5C07-AA72-D3BE1CD5DBFF}"/>
                </a:ext>
              </a:extLst>
            </p:cNvPr>
            <p:cNvSpPr txBox="1"/>
            <p:nvPr/>
          </p:nvSpPr>
          <p:spPr>
            <a:xfrm>
              <a:off x="11334739" y="-251103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D952D0F7-C271-5CCD-FC3A-244CF96E3FD5}"/>
                </a:ext>
              </a:extLst>
            </p:cNvPr>
            <p:cNvSpPr txBox="1"/>
            <p:nvPr/>
          </p:nvSpPr>
          <p:spPr>
            <a:xfrm>
              <a:off x="11887168" y="1606272"/>
              <a:ext cx="390526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0</a:t>
              </a:r>
            </a:p>
            <a:p>
              <a:r>
                <a:rPr lang="hu-HU" dirty="0">
                  <a:solidFill>
                    <a:schemeClr val="accent6"/>
                  </a:solidFill>
                </a:rPr>
                <a:t>1</a:t>
              </a:r>
            </a:p>
            <a:p>
              <a:endParaRPr lang="hu-HU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61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2B9EBDA-9A71-999F-718D-1F1040D1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769"/>
            <a:ext cx="6937829" cy="464246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1FBCAD0-4072-EB90-61FE-233CC6BEAD21}"/>
              </a:ext>
            </a:extLst>
          </p:cNvPr>
          <p:cNvSpPr txBox="1"/>
          <p:nvPr/>
        </p:nvSpPr>
        <p:spPr>
          <a:xfrm>
            <a:off x="-1" y="124113"/>
            <a:ext cx="5312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Kezdő oldal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212198C-116A-B699-4397-336BC28D2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7769"/>
            <a:ext cx="6937829" cy="462307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A7BEF05-08F6-66C2-35FE-05332F3ADB1C}"/>
              </a:ext>
            </a:extLst>
          </p:cNvPr>
          <p:cNvSpPr txBox="1"/>
          <p:nvPr/>
        </p:nvSpPr>
        <p:spPr>
          <a:xfrm>
            <a:off x="0" y="104721"/>
            <a:ext cx="3802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Főoldal </a:t>
            </a:r>
            <a:r>
              <a:rPr lang="hu-H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lang="hu-H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F7F81BC3-ACFF-58C5-6210-0B47BE8A6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127161"/>
            <a:ext cx="6937830" cy="4668326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458A8B81-7BA3-231B-C096-96F9A411EBF0}"/>
              </a:ext>
            </a:extLst>
          </p:cNvPr>
          <p:cNvSpPr txBox="1"/>
          <p:nvPr/>
        </p:nvSpPr>
        <p:spPr>
          <a:xfrm>
            <a:off x="0" y="124113"/>
            <a:ext cx="5312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Kockadobás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0CC0B084-3DAF-80D6-A4E6-550B5B03F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1127161"/>
            <a:ext cx="6937829" cy="4612407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A3AEADF1-78C4-6C0F-F334-884FA99CFCC7}"/>
              </a:ext>
            </a:extLst>
          </p:cNvPr>
          <p:cNvSpPr txBox="1"/>
          <p:nvPr/>
        </p:nvSpPr>
        <p:spPr>
          <a:xfrm>
            <a:off x="-2" y="104721"/>
            <a:ext cx="5312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cardok</a:t>
            </a:r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tartalma</a:t>
            </a: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E832D5E4-2494-F65A-FE6F-61B95DD96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1107769"/>
            <a:ext cx="6937829" cy="4651059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2EA49DC9-74FA-0DD4-5B0C-F3829159C1E1}"/>
              </a:ext>
            </a:extLst>
          </p:cNvPr>
          <p:cNvSpPr txBox="1"/>
          <p:nvPr/>
        </p:nvSpPr>
        <p:spPr>
          <a:xfrm>
            <a:off x="0" y="68194"/>
            <a:ext cx="8846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Archivum</a:t>
            </a:r>
            <a:r>
              <a:rPr lang="hu-H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nézet és kategória választó</a:t>
            </a:r>
          </a:p>
        </p:txBody>
      </p:sp>
    </p:spTree>
    <p:extLst>
      <p:ext uri="{BB962C8B-B14F-4D97-AF65-F5344CB8AC3E}">
        <p14:creationId xmlns:p14="http://schemas.microsoft.com/office/powerpoint/2010/main" val="7612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2" grpId="0"/>
      <p:bldP spid="12" grpId="1"/>
      <p:bldP spid="15" grpId="0"/>
      <p:bldP spid="15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74CCAF1-9D98-107E-13AF-0ED6F9BF9227}"/>
              </a:ext>
            </a:extLst>
          </p:cNvPr>
          <p:cNvSpPr txBox="1"/>
          <p:nvPr/>
        </p:nvSpPr>
        <p:spPr>
          <a:xfrm>
            <a:off x="3106056" y="1378856"/>
            <a:ext cx="7678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307554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9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07A8367E-9688-58F3-BC71-ABA73DDD0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40" y="1569136"/>
            <a:ext cx="6520120" cy="37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9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39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68E61167-7676-033B-D129-02EFE35141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9DC72300-98B5-1DE3-AC75-A1850BF172C0}"/>
              </a:ext>
            </a:extLst>
          </p:cNvPr>
          <p:cNvCxnSpPr/>
          <p:nvPr/>
        </p:nvCxnSpPr>
        <p:spPr>
          <a:xfrm>
            <a:off x="1168781" y="3865880"/>
            <a:ext cx="9982200" cy="0"/>
          </a:xfrm>
          <a:prstGeom prst="line">
            <a:avLst/>
          </a:prstGeom>
          <a:ln w="190500" cap="rnd">
            <a:gradFill flip="none" rotWithShape="1">
              <a:gsLst>
                <a:gs pos="0">
                  <a:srgbClr val="714C22">
                    <a:lumMod val="99000"/>
                  </a:srgbClr>
                </a:gs>
                <a:gs pos="55000">
                  <a:srgbClr val="41BE74"/>
                </a:gs>
                <a:gs pos="100000">
                  <a:srgbClr val="418BBE"/>
                </a:gs>
              </a:gsLst>
              <a:lin ang="0" scaled="1"/>
              <a:tileRect/>
            </a:gradFill>
            <a:round/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lipszis 2">
            <a:extLst>
              <a:ext uri="{FF2B5EF4-FFF2-40B4-BE49-F238E27FC236}">
                <a16:creationId xmlns:a16="http://schemas.microsoft.com/office/drawing/2014/main" id="{EFAD137C-508D-75E7-68AB-3F0B16E73A84}"/>
              </a:ext>
            </a:extLst>
          </p:cNvPr>
          <p:cNvSpPr/>
          <p:nvPr/>
        </p:nvSpPr>
        <p:spPr>
          <a:xfrm>
            <a:off x="7076397" y="3611880"/>
            <a:ext cx="508000" cy="508000"/>
          </a:xfrm>
          <a:prstGeom prst="ellipse">
            <a:avLst/>
          </a:prstGeom>
          <a:gradFill>
            <a:gsLst>
              <a:gs pos="0">
                <a:srgbClr val="41BC76"/>
              </a:gs>
              <a:gs pos="100000">
                <a:srgbClr val="41B58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EA80944C-2ABF-AC46-C300-4A7DD6A49B72}"/>
              </a:ext>
            </a:extLst>
          </p:cNvPr>
          <p:cNvSpPr/>
          <p:nvPr/>
        </p:nvSpPr>
        <p:spPr>
          <a:xfrm>
            <a:off x="3973364" y="3611880"/>
            <a:ext cx="508000" cy="508000"/>
          </a:xfrm>
          <a:prstGeom prst="ellipse">
            <a:avLst/>
          </a:prstGeom>
          <a:gradFill>
            <a:gsLst>
              <a:gs pos="0">
                <a:srgbClr val="59834A"/>
              </a:gs>
              <a:gs pos="100000">
                <a:srgbClr val="54915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B2189B6A-C672-E74D-ECCB-BDDF663CAF31}"/>
              </a:ext>
            </a:extLst>
          </p:cNvPr>
          <p:cNvSpPr/>
          <p:nvPr/>
        </p:nvSpPr>
        <p:spPr>
          <a:xfrm>
            <a:off x="870331" y="3611880"/>
            <a:ext cx="508000" cy="508000"/>
          </a:xfrm>
          <a:prstGeom prst="ellipse">
            <a:avLst/>
          </a:prstGeom>
          <a:gradFill>
            <a:gsLst>
              <a:gs pos="0">
                <a:srgbClr val="714C22"/>
              </a:gs>
              <a:gs pos="100000">
                <a:srgbClr val="6D522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E436C690-37A6-E1BD-20CD-F0B0D235F480}"/>
              </a:ext>
            </a:extLst>
          </p:cNvPr>
          <p:cNvSpPr/>
          <p:nvPr/>
        </p:nvSpPr>
        <p:spPr>
          <a:xfrm>
            <a:off x="10179431" y="3611880"/>
            <a:ext cx="508000" cy="508000"/>
          </a:xfrm>
          <a:prstGeom prst="ellipse">
            <a:avLst/>
          </a:prstGeom>
          <a:gradFill>
            <a:gsLst>
              <a:gs pos="0">
                <a:srgbClr val="419BA7"/>
              </a:gs>
              <a:gs pos="100000">
                <a:srgbClr val="4192B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521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68E61167-7676-033B-D129-02EFE351413D}"/>
              </a:ext>
            </a:extLst>
          </p:cNvPr>
          <p:cNvSpPr/>
          <p:nvPr/>
        </p:nvSpPr>
        <p:spPr>
          <a:xfrm>
            <a:off x="51688" y="0"/>
            <a:ext cx="12192000" cy="6858000"/>
          </a:xfrm>
          <a:prstGeom prst="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D5477D9B-52B6-6152-02E3-F8FFFEF7390B}"/>
              </a:ext>
            </a:extLst>
          </p:cNvPr>
          <p:cNvGrpSpPr/>
          <p:nvPr/>
        </p:nvGrpSpPr>
        <p:grpSpPr>
          <a:xfrm>
            <a:off x="845946" y="3577669"/>
            <a:ext cx="10280650" cy="508000"/>
            <a:chOff x="987886" y="5065895"/>
            <a:chExt cx="10280650" cy="508000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9DC72300-98B5-1DE3-AC75-A1850BF172C0}"/>
                </a:ext>
              </a:extLst>
            </p:cNvPr>
            <p:cNvCxnSpPr/>
            <p:nvPr/>
          </p:nvCxnSpPr>
          <p:spPr>
            <a:xfrm>
              <a:off x="1286336" y="5319895"/>
              <a:ext cx="9982200" cy="0"/>
            </a:xfrm>
            <a:prstGeom prst="line">
              <a:avLst/>
            </a:prstGeom>
            <a:ln w="190500" cap="rnd">
              <a:gradFill flip="none" rotWithShape="1">
                <a:gsLst>
                  <a:gs pos="0">
                    <a:srgbClr val="714C22">
                      <a:lumMod val="99000"/>
                    </a:srgbClr>
                  </a:gs>
                  <a:gs pos="55000">
                    <a:srgbClr val="41BE74"/>
                  </a:gs>
                  <a:gs pos="100000">
                    <a:srgbClr val="418BBE"/>
                  </a:gs>
                </a:gsLst>
                <a:lin ang="0" scaled="1"/>
                <a:tileRect/>
              </a:gradFill>
              <a:round/>
              <a:headEnd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Ellipszis 2">
              <a:extLst>
                <a:ext uri="{FF2B5EF4-FFF2-40B4-BE49-F238E27FC236}">
                  <a16:creationId xmlns:a16="http://schemas.microsoft.com/office/drawing/2014/main" id="{EFAD137C-508D-75E7-68AB-3F0B16E73A84}"/>
                </a:ext>
              </a:extLst>
            </p:cNvPr>
            <p:cNvSpPr/>
            <p:nvPr/>
          </p:nvSpPr>
          <p:spPr>
            <a:xfrm>
              <a:off x="7576320" y="5065895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BC76"/>
                </a:gs>
                <a:gs pos="100000">
                  <a:srgbClr val="41B5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EA80944C-2ABF-AC46-C300-4A7DD6A49B72}"/>
                </a:ext>
              </a:extLst>
            </p:cNvPr>
            <p:cNvSpPr/>
            <p:nvPr/>
          </p:nvSpPr>
          <p:spPr>
            <a:xfrm>
              <a:off x="4172103" y="5065895"/>
              <a:ext cx="508000" cy="508000"/>
            </a:xfrm>
            <a:prstGeom prst="ellipse">
              <a:avLst/>
            </a:prstGeom>
            <a:gradFill>
              <a:gsLst>
                <a:gs pos="0">
                  <a:srgbClr val="59834A"/>
                </a:gs>
                <a:gs pos="100000">
                  <a:srgbClr val="54915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2189B6A-C672-E74D-ECCB-BDDF663CAF31}"/>
                </a:ext>
              </a:extLst>
            </p:cNvPr>
            <p:cNvSpPr/>
            <p:nvPr/>
          </p:nvSpPr>
          <p:spPr>
            <a:xfrm>
              <a:off x="987886" y="5065895"/>
              <a:ext cx="508000" cy="508000"/>
            </a:xfrm>
            <a:prstGeom prst="ellipse">
              <a:avLst/>
            </a:prstGeom>
            <a:gradFill>
              <a:gsLst>
                <a:gs pos="0">
                  <a:srgbClr val="714C22"/>
                </a:gs>
                <a:gs pos="100000">
                  <a:srgbClr val="6D5227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436C690-37A6-E1BD-20CD-F0B0D235F480}"/>
                </a:ext>
              </a:extLst>
            </p:cNvPr>
            <p:cNvSpPr/>
            <p:nvPr/>
          </p:nvSpPr>
          <p:spPr>
            <a:xfrm>
              <a:off x="10296986" y="5065895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9BA7"/>
                </a:gs>
                <a:gs pos="100000">
                  <a:srgbClr val="4192B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67C5A552-FBCC-37D1-F879-38B7AE18C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468" y="4356579"/>
            <a:ext cx="3912220" cy="1996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8D2AC08-91AB-A8A2-05B1-DF151DC4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053" y="4336248"/>
            <a:ext cx="3912219" cy="2017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FBEEEF3-CDBC-7EB9-235A-A5277805F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31459"/>
            <a:ext cx="3912219" cy="2019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64F4DF41-805D-20EE-5E39-FA1CBD8A2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270" y="1147845"/>
            <a:ext cx="3912219" cy="2020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376604C3-614F-8EE5-5A79-9318994EF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29" y="526249"/>
            <a:ext cx="11290142" cy="5827171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D7ED5EB5-ABBD-AC6C-16F0-E5A31CAE5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29" y="572371"/>
            <a:ext cx="11268579" cy="5794923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13730FA9-3C2E-0A90-239B-3C31785DD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29" y="564404"/>
            <a:ext cx="11290142" cy="5802890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E26E538C-D0A2-709D-6B90-749137052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29" y="538388"/>
            <a:ext cx="11300924" cy="5802891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AFEF6ED6-8701-F3CA-14B5-E8929BD449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147" y="526249"/>
            <a:ext cx="11300924" cy="5844887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210421DB-5EBD-D0A6-5A94-F044FCAB3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147" y="523104"/>
            <a:ext cx="11268579" cy="5819169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ECD78561-0464-023B-C522-E307CDC3B4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147" y="548594"/>
            <a:ext cx="11311706" cy="5782477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A91FD0CD-6C57-304A-990C-14C109FCD0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495" y="572371"/>
            <a:ext cx="11316849" cy="5831735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E897D561-FD66-4115-7FB0-55248AA25C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92" y="594472"/>
            <a:ext cx="11236234" cy="57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1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68E61167-7676-033B-D129-02EFE35141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D5477D9B-52B6-6152-02E3-F8FFFEF7390B}"/>
              </a:ext>
            </a:extLst>
          </p:cNvPr>
          <p:cNvGrpSpPr/>
          <p:nvPr/>
        </p:nvGrpSpPr>
        <p:grpSpPr>
          <a:xfrm>
            <a:off x="1006040" y="3014634"/>
            <a:ext cx="10236200" cy="513507"/>
            <a:chOff x="1032336" y="5060388"/>
            <a:chExt cx="10236200" cy="513507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9DC72300-98B5-1DE3-AC75-A1850BF172C0}"/>
                </a:ext>
              </a:extLst>
            </p:cNvPr>
            <p:cNvCxnSpPr/>
            <p:nvPr/>
          </p:nvCxnSpPr>
          <p:spPr>
            <a:xfrm>
              <a:off x="1286336" y="5319895"/>
              <a:ext cx="9982200" cy="0"/>
            </a:xfrm>
            <a:prstGeom prst="line">
              <a:avLst/>
            </a:prstGeom>
            <a:ln w="190500" cap="rnd">
              <a:gradFill flip="none" rotWithShape="1">
                <a:gsLst>
                  <a:gs pos="0">
                    <a:srgbClr val="714C22">
                      <a:lumMod val="99000"/>
                    </a:srgbClr>
                  </a:gs>
                  <a:gs pos="55000">
                    <a:srgbClr val="41BE74"/>
                  </a:gs>
                  <a:gs pos="100000">
                    <a:srgbClr val="418BBE"/>
                  </a:gs>
                </a:gsLst>
                <a:lin ang="0" scaled="1"/>
                <a:tileRect/>
              </a:gradFill>
              <a:round/>
              <a:headEnd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Ellipszis 2">
              <a:extLst>
                <a:ext uri="{FF2B5EF4-FFF2-40B4-BE49-F238E27FC236}">
                  <a16:creationId xmlns:a16="http://schemas.microsoft.com/office/drawing/2014/main" id="{EFAD137C-508D-75E7-68AB-3F0B16E73A84}"/>
                </a:ext>
              </a:extLst>
            </p:cNvPr>
            <p:cNvSpPr/>
            <p:nvPr/>
          </p:nvSpPr>
          <p:spPr>
            <a:xfrm>
              <a:off x="7535978" y="5065895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BC76"/>
                </a:gs>
                <a:gs pos="100000">
                  <a:srgbClr val="41B5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EA80944C-2ABF-AC46-C300-4A7DD6A49B72}"/>
                </a:ext>
              </a:extLst>
            </p:cNvPr>
            <p:cNvSpPr/>
            <p:nvPr/>
          </p:nvSpPr>
          <p:spPr>
            <a:xfrm>
              <a:off x="4366707" y="5060388"/>
              <a:ext cx="508000" cy="508000"/>
            </a:xfrm>
            <a:prstGeom prst="ellipse">
              <a:avLst/>
            </a:prstGeom>
            <a:gradFill>
              <a:gsLst>
                <a:gs pos="0">
                  <a:srgbClr val="59834A"/>
                </a:gs>
                <a:gs pos="100000">
                  <a:srgbClr val="54915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2189B6A-C672-E74D-ECCB-BDDF663CAF31}"/>
                </a:ext>
              </a:extLst>
            </p:cNvPr>
            <p:cNvSpPr/>
            <p:nvPr/>
          </p:nvSpPr>
          <p:spPr>
            <a:xfrm>
              <a:off x="1032336" y="5060388"/>
              <a:ext cx="508000" cy="508000"/>
            </a:xfrm>
            <a:prstGeom prst="ellipse">
              <a:avLst/>
            </a:prstGeom>
            <a:gradFill>
              <a:gsLst>
                <a:gs pos="0">
                  <a:srgbClr val="714C22"/>
                </a:gs>
                <a:gs pos="100000">
                  <a:srgbClr val="6D5227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436C690-37A6-E1BD-20CD-F0B0D235F480}"/>
                </a:ext>
              </a:extLst>
            </p:cNvPr>
            <p:cNvSpPr/>
            <p:nvPr/>
          </p:nvSpPr>
          <p:spPr>
            <a:xfrm>
              <a:off x="10296986" y="5065895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9BA7"/>
                </a:gs>
                <a:gs pos="100000">
                  <a:srgbClr val="4192B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pic>
        <p:nvPicPr>
          <p:cNvPr id="2" name="Kép 1">
            <a:extLst>
              <a:ext uri="{FF2B5EF4-FFF2-40B4-BE49-F238E27FC236}">
                <a16:creationId xmlns:a16="http://schemas.microsoft.com/office/drawing/2014/main" id="{02D4E943-BD89-D231-54B6-925AE67A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380" y="3936941"/>
            <a:ext cx="3842620" cy="1980157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17206FF1-710D-F616-A953-E3A1E371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223" y="3747854"/>
            <a:ext cx="3840375" cy="1980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D823FD18-1606-DAB1-62A5-D77E23875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492" y="741272"/>
            <a:ext cx="3836379" cy="1980000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6D01085B-EF6B-F5F7-DF4D-995D7F056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41272"/>
            <a:ext cx="3846444" cy="1980000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03F5509F-7CE2-0DF2-4430-AE97F83C8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74" y="459000"/>
            <a:ext cx="11539332" cy="5940000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406BD5D8-391D-600D-C5B5-74A7D29C0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32" y="459000"/>
            <a:ext cx="11539332" cy="5949387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id="{E1D117B1-14B3-24A8-0FA4-4CE28BC0E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00" y="443886"/>
            <a:ext cx="11567706" cy="5970228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48CEAFB5-9803-3859-9AB3-649B1B8EA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27" y="459000"/>
            <a:ext cx="11526946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0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2CEE53BE-09D9-A4EA-93DC-6F6C0E950D09}"/>
              </a:ext>
            </a:extLst>
          </p:cNvPr>
          <p:cNvGrpSpPr/>
          <p:nvPr/>
        </p:nvGrpSpPr>
        <p:grpSpPr>
          <a:xfrm>
            <a:off x="1223732" y="3875904"/>
            <a:ext cx="9744536" cy="481509"/>
            <a:chOff x="987886" y="3871468"/>
            <a:chExt cx="10280650" cy="508000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9DC72300-98B5-1DE3-AC75-A1850BF172C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36" y="4125468"/>
              <a:ext cx="9982200" cy="0"/>
            </a:xfrm>
            <a:prstGeom prst="line">
              <a:avLst/>
            </a:prstGeom>
            <a:ln w="190500" cap="rnd">
              <a:gradFill flip="none" rotWithShape="1">
                <a:gsLst>
                  <a:gs pos="0">
                    <a:srgbClr val="714C22">
                      <a:lumMod val="99000"/>
                    </a:srgbClr>
                  </a:gs>
                  <a:gs pos="55000">
                    <a:srgbClr val="41BE74"/>
                  </a:gs>
                  <a:gs pos="100000">
                    <a:srgbClr val="418BBE"/>
                  </a:gs>
                </a:gsLst>
                <a:lin ang="0" scaled="1"/>
                <a:tileRect/>
              </a:gradFill>
              <a:round/>
              <a:headEnd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Ellipszis 2">
              <a:extLst>
                <a:ext uri="{FF2B5EF4-FFF2-40B4-BE49-F238E27FC236}">
                  <a16:creationId xmlns:a16="http://schemas.microsoft.com/office/drawing/2014/main" id="{EFAD137C-508D-75E7-68AB-3F0B16E73A84}"/>
                </a:ext>
              </a:extLst>
            </p:cNvPr>
            <p:cNvSpPr/>
            <p:nvPr/>
          </p:nvSpPr>
          <p:spPr>
            <a:xfrm>
              <a:off x="7193952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BC76"/>
                </a:gs>
                <a:gs pos="100000">
                  <a:srgbClr val="41B5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EA80944C-2ABF-AC46-C300-4A7DD6A49B72}"/>
                </a:ext>
              </a:extLst>
            </p:cNvPr>
            <p:cNvSpPr/>
            <p:nvPr/>
          </p:nvSpPr>
          <p:spPr>
            <a:xfrm>
              <a:off x="4090919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59834A"/>
                </a:gs>
                <a:gs pos="100000">
                  <a:srgbClr val="54915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2189B6A-C672-E74D-ECCB-BDDF663CAF31}"/>
                </a:ext>
              </a:extLst>
            </p:cNvPr>
            <p:cNvSpPr/>
            <p:nvPr/>
          </p:nvSpPr>
          <p:spPr>
            <a:xfrm>
              <a:off x="987886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714C22"/>
                </a:gs>
                <a:gs pos="100000">
                  <a:srgbClr val="6D5227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436C690-37A6-E1BD-20CD-F0B0D235F480}"/>
                </a:ext>
              </a:extLst>
            </p:cNvPr>
            <p:cNvSpPr/>
            <p:nvPr/>
          </p:nvSpPr>
          <p:spPr>
            <a:xfrm>
              <a:off x="10296986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9BA7"/>
                </a:gs>
                <a:gs pos="100000">
                  <a:srgbClr val="4192B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8" name="Kép 7">
            <a:extLst>
              <a:ext uri="{FF2B5EF4-FFF2-40B4-BE49-F238E27FC236}">
                <a16:creationId xmlns:a16="http://schemas.microsoft.com/office/drawing/2014/main" id="{A1121820-EA56-F3B0-97FA-1795D10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03" y="4475063"/>
            <a:ext cx="3730290" cy="192227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40AA72A-41BE-A939-8E7D-5CEBEDB23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632" y="1775649"/>
            <a:ext cx="3902573" cy="201098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DFC49E12-92D9-C5DC-A517-23A69247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345" y="1764467"/>
            <a:ext cx="3875352" cy="1980001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B212BD31-A753-DBBC-00D1-4B8ECA6EA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991" y="4470085"/>
            <a:ext cx="3730290" cy="192725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369353B8-366E-F3ED-31BA-F023B11A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8" y="549000"/>
            <a:ext cx="11177643" cy="5760000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1D179728-DCAB-59DB-1B3D-3E50E581D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57" y="548999"/>
            <a:ext cx="11176863" cy="5759415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2179E294-2F85-526E-A775-69526761C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57" y="548412"/>
            <a:ext cx="11205225" cy="575941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162304B4-F43C-BAEE-848D-8ACCC30CC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94" y="560089"/>
            <a:ext cx="11298285" cy="5837246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13BACEF4-D802-A9EA-4E08-8B54C2C07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594" y="547239"/>
            <a:ext cx="11298285" cy="582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8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2CEE53BE-09D9-A4EA-93DC-6F6C0E950D09}"/>
              </a:ext>
            </a:extLst>
          </p:cNvPr>
          <p:cNvGrpSpPr/>
          <p:nvPr/>
        </p:nvGrpSpPr>
        <p:grpSpPr>
          <a:xfrm>
            <a:off x="1223732" y="3875904"/>
            <a:ext cx="9744536" cy="481509"/>
            <a:chOff x="987886" y="3871468"/>
            <a:chExt cx="10280650" cy="508000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9DC72300-98B5-1DE3-AC75-A1850BF172C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36" y="4125468"/>
              <a:ext cx="9982200" cy="0"/>
            </a:xfrm>
            <a:prstGeom prst="line">
              <a:avLst/>
            </a:prstGeom>
            <a:ln w="190500" cap="rnd">
              <a:gradFill flip="none" rotWithShape="1">
                <a:gsLst>
                  <a:gs pos="0">
                    <a:srgbClr val="714C22">
                      <a:lumMod val="99000"/>
                    </a:srgbClr>
                  </a:gs>
                  <a:gs pos="55000">
                    <a:srgbClr val="41BE74"/>
                  </a:gs>
                  <a:gs pos="100000">
                    <a:srgbClr val="418BBE"/>
                  </a:gs>
                </a:gsLst>
                <a:lin ang="0" scaled="1"/>
                <a:tileRect/>
              </a:gradFill>
              <a:round/>
              <a:headEnd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Ellipszis 2">
              <a:extLst>
                <a:ext uri="{FF2B5EF4-FFF2-40B4-BE49-F238E27FC236}">
                  <a16:creationId xmlns:a16="http://schemas.microsoft.com/office/drawing/2014/main" id="{EFAD137C-508D-75E7-68AB-3F0B16E73A84}"/>
                </a:ext>
              </a:extLst>
            </p:cNvPr>
            <p:cNvSpPr/>
            <p:nvPr/>
          </p:nvSpPr>
          <p:spPr>
            <a:xfrm>
              <a:off x="7193952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BC76"/>
                </a:gs>
                <a:gs pos="100000">
                  <a:srgbClr val="41B5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EA80944C-2ABF-AC46-C300-4A7DD6A49B72}"/>
                </a:ext>
              </a:extLst>
            </p:cNvPr>
            <p:cNvSpPr/>
            <p:nvPr/>
          </p:nvSpPr>
          <p:spPr>
            <a:xfrm>
              <a:off x="4090919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59834A"/>
                </a:gs>
                <a:gs pos="100000">
                  <a:srgbClr val="54915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2189B6A-C672-E74D-ECCB-BDDF663CAF31}"/>
                </a:ext>
              </a:extLst>
            </p:cNvPr>
            <p:cNvSpPr/>
            <p:nvPr/>
          </p:nvSpPr>
          <p:spPr>
            <a:xfrm>
              <a:off x="987886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714C22"/>
                </a:gs>
                <a:gs pos="100000">
                  <a:srgbClr val="6D5227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436C690-37A6-E1BD-20CD-F0B0D235F480}"/>
                </a:ext>
              </a:extLst>
            </p:cNvPr>
            <p:cNvSpPr/>
            <p:nvPr/>
          </p:nvSpPr>
          <p:spPr>
            <a:xfrm>
              <a:off x="10296986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9BA7"/>
                </a:gs>
                <a:gs pos="100000">
                  <a:srgbClr val="4192B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11" name="Kép 10">
            <a:extLst>
              <a:ext uri="{FF2B5EF4-FFF2-40B4-BE49-F238E27FC236}">
                <a16:creationId xmlns:a16="http://schemas.microsoft.com/office/drawing/2014/main" id="{618C53AF-F7CF-9665-3D53-9CB2BD64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5151"/>
            <a:ext cx="3836121" cy="198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AF82D69-D6C1-88B7-7914-5DD2D9B22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513" y="4451279"/>
            <a:ext cx="3836378" cy="1980000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267F1A98-63AD-CFD7-8DDC-4F0BE213A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858" y="1660465"/>
            <a:ext cx="3836121" cy="1974686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B84F0328-44C1-E4EC-08B0-039F39083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976" y="4434009"/>
            <a:ext cx="3846319" cy="1974746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5D2727F5-6235-113C-6F34-D7F27093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7" y="755151"/>
            <a:ext cx="11159625" cy="5760000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52F8FF64-F364-E51C-F7EA-888BF3944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82" y="786207"/>
            <a:ext cx="11116429" cy="573732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B6D70A73-10BF-F709-6BC8-74114AD09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86" y="792668"/>
            <a:ext cx="11116429" cy="5722483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A1F47BB2-F0E8-31B2-D3EF-7BCAD88AA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85" y="766655"/>
            <a:ext cx="11116429" cy="5722306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818724B1-CBB9-E811-0E59-2DB4E3462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84" y="753348"/>
            <a:ext cx="11116429" cy="5737512"/>
          </a:xfrm>
          <a:prstGeom prst="rect">
            <a:avLst/>
          </a:prstGeom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B29EE41E-6F45-3870-CFDE-034AAC856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82" y="785586"/>
            <a:ext cx="11116429" cy="5707307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id="{4FE0F708-A1AE-4CA0-182B-74B4BA8B86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83" y="808857"/>
            <a:ext cx="11070616" cy="57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2CEE53BE-09D9-A4EA-93DC-6F6C0E950D09}"/>
              </a:ext>
            </a:extLst>
          </p:cNvPr>
          <p:cNvGrpSpPr/>
          <p:nvPr/>
        </p:nvGrpSpPr>
        <p:grpSpPr>
          <a:xfrm>
            <a:off x="1223732" y="3188245"/>
            <a:ext cx="9744536" cy="481509"/>
            <a:chOff x="987886" y="3871468"/>
            <a:chExt cx="10280650" cy="508000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9DC72300-98B5-1DE3-AC75-A1850BF172C0}"/>
                </a:ext>
              </a:extLst>
            </p:cNvPr>
            <p:cNvCxnSpPr>
              <a:cxnSpLocks/>
            </p:cNvCxnSpPr>
            <p:nvPr/>
          </p:nvCxnSpPr>
          <p:spPr>
            <a:xfrm>
              <a:off x="1286336" y="4125468"/>
              <a:ext cx="9982200" cy="0"/>
            </a:xfrm>
            <a:prstGeom prst="line">
              <a:avLst/>
            </a:prstGeom>
            <a:ln w="190500" cap="rnd">
              <a:gradFill flip="none" rotWithShape="1">
                <a:gsLst>
                  <a:gs pos="0">
                    <a:srgbClr val="714C22">
                      <a:lumMod val="99000"/>
                    </a:srgbClr>
                  </a:gs>
                  <a:gs pos="55000">
                    <a:srgbClr val="41BE74"/>
                  </a:gs>
                  <a:gs pos="100000">
                    <a:srgbClr val="418BBE"/>
                  </a:gs>
                </a:gsLst>
                <a:lin ang="0" scaled="1"/>
                <a:tileRect/>
              </a:gradFill>
              <a:round/>
              <a:headEnd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Ellipszis 2">
              <a:extLst>
                <a:ext uri="{FF2B5EF4-FFF2-40B4-BE49-F238E27FC236}">
                  <a16:creationId xmlns:a16="http://schemas.microsoft.com/office/drawing/2014/main" id="{EFAD137C-508D-75E7-68AB-3F0B16E73A84}"/>
                </a:ext>
              </a:extLst>
            </p:cNvPr>
            <p:cNvSpPr/>
            <p:nvPr/>
          </p:nvSpPr>
          <p:spPr>
            <a:xfrm>
              <a:off x="7193952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BC76"/>
                </a:gs>
                <a:gs pos="100000">
                  <a:srgbClr val="41B5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" name="Ellipszis 3">
              <a:extLst>
                <a:ext uri="{FF2B5EF4-FFF2-40B4-BE49-F238E27FC236}">
                  <a16:creationId xmlns:a16="http://schemas.microsoft.com/office/drawing/2014/main" id="{EA80944C-2ABF-AC46-C300-4A7DD6A49B72}"/>
                </a:ext>
              </a:extLst>
            </p:cNvPr>
            <p:cNvSpPr/>
            <p:nvPr/>
          </p:nvSpPr>
          <p:spPr>
            <a:xfrm>
              <a:off x="4090919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59834A"/>
                </a:gs>
                <a:gs pos="100000">
                  <a:srgbClr val="54915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2189B6A-C672-E74D-ECCB-BDDF663CAF31}"/>
                </a:ext>
              </a:extLst>
            </p:cNvPr>
            <p:cNvSpPr/>
            <p:nvPr/>
          </p:nvSpPr>
          <p:spPr>
            <a:xfrm>
              <a:off x="987886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714C22"/>
                </a:gs>
                <a:gs pos="100000">
                  <a:srgbClr val="6D5227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E436C690-37A6-E1BD-20CD-F0B0D235F480}"/>
                </a:ext>
              </a:extLst>
            </p:cNvPr>
            <p:cNvSpPr/>
            <p:nvPr/>
          </p:nvSpPr>
          <p:spPr>
            <a:xfrm>
              <a:off x="10296986" y="3871468"/>
              <a:ext cx="508000" cy="508000"/>
            </a:xfrm>
            <a:prstGeom prst="ellipse">
              <a:avLst/>
            </a:prstGeom>
            <a:gradFill>
              <a:gsLst>
                <a:gs pos="0">
                  <a:srgbClr val="419BA7"/>
                </a:gs>
                <a:gs pos="100000">
                  <a:srgbClr val="4192B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D0A94386-6940-25BD-C3B6-4F2DA744D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573" y="841183"/>
            <a:ext cx="3865125" cy="1980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94490C1-6E2E-7201-F266-A0B203E6E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705" y="4277571"/>
            <a:ext cx="3836428" cy="197703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B1550D5F-B9CC-3B80-87D2-0E9FB8B0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8" y="496448"/>
            <a:ext cx="11177284" cy="5760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13AC355-BC28-111D-B80B-83863722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8" y="494601"/>
            <a:ext cx="11244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415</Words>
  <Application>Microsoft Office PowerPoint</Application>
  <PresentationFormat>Szélesvásznú</PresentationFormat>
  <Paragraphs>439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Napsugár Jancsurák</dc:creator>
  <cp:lastModifiedBy>Napsugár Jancsurák</cp:lastModifiedBy>
  <cp:revision>15</cp:revision>
  <dcterms:created xsi:type="dcterms:W3CDTF">2023-11-21T13:13:42Z</dcterms:created>
  <dcterms:modified xsi:type="dcterms:W3CDTF">2023-11-23T04:50:34Z</dcterms:modified>
</cp:coreProperties>
</file>